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D208-988D-4355-A3AC-20228FDD0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B9869-7938-4C56-841B-08377B222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D9F91-B2B3-4E8D-889F-A29B76DE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5A986-386B-4A06-9CAB-21A25B9F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E84A7-25EA-480E-AED6-D8AC4442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15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79DB-F5B5-4629-91E2-737778DF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F74D0-A0F0-44CA-8D74-DB135DE47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0DCF0-0DCD-4B70-AB9D-1531C4FE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F2FF5-CB4A-4C5F-8283-50F0CB0B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F47B2-039B-4E68-B8CF-DE2F5A50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39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62764-760C-4DBD-90E7-B3A1D779E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6F4AB-E7DF-4C65-9A9D-007CB6E3A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1F829-EE94-4B75-B522-D5A7FFFC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FADBE-7741-48F1-95CA-1A678930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08FC8-95C6-49C3-9DD0-FE1E76F1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52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9854-3DFE-46FC-AE35-9451EBDE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30D4-40E8-4F29-BA6F-1D26E820F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CFB96-A5DF-4A02-A60C-0CFACBA4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D32D-F607-4513-B392-362175985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3C660-2109-4C37-89E0-44654644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85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42AA-0CFB-4F0A-A317-A6C33ED3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51D72-50BC-4F87-80B3-936E6E415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429A5-7034-4D6C-A804-7ECDB2DD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8BE35-F99E-43AB-A40A-F773C38F0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B8904-EE34-443E-B1BA-DB473BA7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59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4E63-D75A-44B0-8A28-FD29CA98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A359C-1485-4603-B36E-ED2F54006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8BB68-72CB-4B7D-BA49-32288C03B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CF923-6163-4B6F-88F8-FC407C4C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85097-F3D0-43A8-B9FC-596AD83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DA3DC-6E39-469C-9527-A566383A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08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BD0-2BA7-490D-B3AD-A4A24DBEF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BF7F-83C8-4259-AB59-55303C1F7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BA889-657D-4458-BB13-EBA67B70B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496D4-DBEB-41A8-B6C2-19D80A445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FEBB8-2C5A-41FB-A607-F37DA7571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DDA77-1E5D-4304-BB00-ECE24892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D8476-4CFB-4004-A9C6-76AF9F7F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B49BE-6836-4096-8943-8A4F657B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66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695E-0570-402D-B7A7-44DD08F4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86577-4AB8-402F-A20A-86132251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FE1ED-CF73-4E08-81B1-CA80EFF3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8E44A-2FD6-49CF-843A-F3AB98E2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24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70527-5738-42AC-A632-577F72425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30174-2691-4797-A9D5-BB7B39D23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487B0-F9B1-46A1-9A5B-FFE8A9DF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28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CD12-4AE3-4510-832D-7099168F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33632-BE0D-44BF-BE5E-0F9C5131D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CCB05-4749-4944-B1A3-44F3E590B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44F47-2DD2-4388-BF6C-8CA6F6A07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CD682-E188-44C8-AFA6-2C71BC453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CD447-D24D-4A67-BC80-0CEC97AA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18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B12C-E17B-41CF-B385-1DE5BD03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CCCAA2-6A25-43B4-AC7B-CC2EF9551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EE83B-8EF0-4C9F-8710-8DB6E7B4D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C360C-1569-4AC2-8C4B-4B7C3988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53211-9C68-442B-9473-F33C3CDE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DEB98-4232-459B-A402-371F0BE0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544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7D9CD-FD57-45FE-A8D2-D1DEC3FE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F4A5E-FA18-40B0-BC19-A01AE248F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C6BAF-B5B2-4BB7-9029-CFF738E3A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DBCC7-C00C-47FD-B06A-727F954A9B54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1514B-9186-4F95-89A1-D3BF1ACBF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DD871-229C-43C6-8ACE-9E341C0EA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5970D-257D-4228-818D-C14D36186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7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FF21-D687-418C-918F-A14E019A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8D8D2-5242-44D8-B1E7-AE78F68A9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ADECB-AB5A-4484-9198-03045EB13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39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5858-B981-459B-A6A0-5F53C498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0CE60-8BFA-4B79-AE2C-9D5B851D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82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545C-9DA7-4CA0-AA20-8A0ED625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8050-2E98-4BC3-AC13-323C8B56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C4C5A-D50D-42F9-947D-E50422B8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3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488F-DF54-47E8-A389-970163FC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53A4B-D4F3-470E-A452-5E3248A5A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89B45-5A2C-4D17-B75C-0B927098D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2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BBC8-666C-4B6F-B023-5B72A5255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E2AC-387F-4880-A203-8503F304A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BF074-739B-498A-B291-6047D742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37FC-AE25-44EC-A84F-F491FCE6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A6F3A-B41A-43B0-929A-9A20B5EAF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07C41-4693-4A83-8875-6CC1E9F68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9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18C6-4661-4542-90C6-787F7DCE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323-213A-4076-9A34-7493FAB5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98799-495F-405C-9EEC-2224112E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A19C-87FE-4F98-8522-24528F04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06634-D86E-4AC3-BBBF-272AB3100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002D5-5CF0-4002-8BB7-7F8661B0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DFD5-08B2-4ACE-8C90-D37BB868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D10CD-6F14-4354-A701-9C4718D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99381-7536-439E-B278-4ECD44A8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A2FA-4ED8-409E-A64E-FBA2E742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B608-A950-45AC-927B-FBFCD8E4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78DB0-5ABE-4CA6-AD84-B4F95398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3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Mohankumar M C</dc:creator>
  <cp:lastModifiedBy>Mohankumar M C</cp:lastModifiedBy>
  <cp:revision>2</cp:revision>
  <dcterms:created xsi:type="dcterms:W3CDTF">2022-02-15T18:28:15Z</dcterms:created>
  <dcterms:modified xsi:type="dcterms:W3CDTF">2022-02-16T15:15:35Z</dcterms:modified>
</cp:coreProperties>
</file>